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0" r:id="rId3"/>
    <p:sldId id="261" r:id="rId4"/>
    <p:sldId id="256" r:id="rId5"/>
    <p:sldId id="257" r:id="rId6"/>
    <p:sldId id="258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67AF9-FBC9-4EEB-8E0C-FDB446CA59ED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012CE-F9BE-46C4-BBAF-D4527E510C4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913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Upozornit na podtržené předpony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012CE-F9BE-46C4-BBAF-D4527E510C4C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493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Ručně </a:t>
            </a:r>
            <a:r>
              <a:rPr lang="cs-CZ" dirty="0" err="1" smtClean="0"/>
              <a:t>ovlédat</a:t>
            </a:r>
            <a:r>
              <a:rPr lang="cs-CZ" dirty="0" smtClean="0"/>
              <a:t> postupnou nápovědu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012CE-F9BE-46C4-BBAF-D4527E510C4C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008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0542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7425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7825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2324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619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675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343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31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624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8463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109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38A37-CBC3-420F-B104-F14A50AF812F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89CEE-0E9F-45EF-977F-D05C2AB88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308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35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86" y="0"/>
            <a:ext cx="9134214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dirty="0"/>
              <a:t>Název výukového materiálu</a:t>
            </a:r>
            <a:r>
              <a:rPr lang="cs-CZ" dirty="0"/>
              <a:t>:  </a:t>
            </a: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Soustava  </a:t>
            </a:r>
            <a:r>
              <a:rPr lang="cs-CZ" dirty="0"/>
              <a:t>SI, Veličiny a jednotky,  jednotky délky</a:t>
            </a:r>
          </a:p>
          <a:p>
            <a:pPr marL="0" indent="0" algn="ctr">
              <a:buNone/>
            </a:pPr>
            <a:r>
              <a:rPr lang="cs-CZ" b="1" dirty="0"/>
              <a:t>Předmět:    Fyzika </a:t>
            </a:r>
            <a:endParaRPr lang="cs-CZ" dirty="0"/>
          </a:p>
          <a:p>
            <a:pPr marL="0" indent="0" algn="ctr">
              <a:buNone/>
            </a:pPr>
            <a:r>
              <a:rPr lang="cs-CZ" b="1" dirty="0" smtClean="0"/>
              <a:t>Autor</a:t>
            </a:r>
            <a:r>
              <a:rPr lang="cs-CZ" b="1" dirty="0"/>
              <a:t>:  Mgr. Ivana Šnáblová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Cílová skupina: </a:t>
            </a:r>
            <a:r>
              <a:rPr lang="cs-CZ" dirty="0"/>
              <a:t>6. Ročník základní školy</a:t>
            </a:r>
          </a:p>
          <a:p>
            <a:pPr marL="0" indent="0" algn="ctr">
              <a:buNone/>
            </a:pPr>
            <a:r>
              <a:rPr lang="cs-CZ" dirty="0"/>
              <a:t>ZÁŘÍ </a:t>
            </a:r>
            <a:r>
              <a:rPr lang="cs-CZ" dirty="0" smtClean="0"/>
              <a:t>2011</a:t>
            </a:r>
          </a:p>
          <a:p>
            <a:pPr marL="0" indent="0" algn="ctr">
              <a:buNone/>
            </a:pPr>
            <a:r>
              <a:rPr lang="cs-CZ" b="1" dirty="0"/>
              <a:t>Anotace:  </a:t>
            </a:r>
            <a:r>
              <a:rPr lang="cs-CZ" dirty="0" smtClean="0"/>
              <a:t>Prezentaci je možno promítnout </a:t>
            </a:r>
            <a:r>
              <a:rPr lang="cs-CZ" smtClean="0"/>
              <a:t>na </a:t>
            </a:r>
            <a:r>
              <a:rPr lang="cs-CZ" smtClean="0"/>
              <a:t>tabuli </a:t>
            </a:r>
            <a:r>
              <a:rPr lang="cs-CZ" dirty="0" smtClean="0"/>
              <a:t>jako nápovědu k testu jednotek, případně umožnit nahlédnout žákům do školních tabulek.</a:t>
            </a:r>
          </a:p>
          <a:p>
            <a:pPr marL="0" indent="0" algn="ctr">
              <a:buNone/>
            </a:pPr>
            <a:r>
              <a:rPr lang="cs-CZ" dirty="0" smtClean="0"/>
              <a:t> </a:t>
            </a:r>
            <a:r>
              <a:rPr lang="cs-CZ" dirty="0"/>
              <a:t>Mezipředmětové vztahy: Matematika (desetinná čísla, jednotky délky)</a:t>
            </a:r>
          </a:p>
          <a:p>
            <a:pPr marL="0" indent="0" algn="ctr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707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Použité zdroje: : </a:t>
            </a:r>
            <a:r>
              <a:rPr lang="cs-CZ" sz="2400" dirty="0" err="1"/>
              <a:t>PaeDr</a:t>
            </a:r>
            <a:r>
              <a:rPr lang="cs-CZ" sz="2400" dirty="0"/>
              <a:t> F. Jáchym,  </a:t>
            </a:r>
            <a:r>
              <a:rPr lang="cs-CZ" sz="2400" dirty="0" err="1"/>
              <a:t>PaeDr</a:t>
            </a:r>
            <a:r>
              <a:rPr lang="cs-CZ" sz="2400" dirty="0"/>
              <a:t> J. Tesař </a:t>
            </a:r>
            <a:r>
              <a:rPr lang="cs-CZ" sz="2400" dirty="0" err="1"/>
              <a:t>Dr</a:t>
            </a:r>
            <a:r>
              <a:rPr lang="cs-CZ" sz="2400" dirty="0"/>
              <a:t>: Fyzika pro základní školy, SPN pedagogické nakladatelství a.s. 1999,2000                                                                                                                </a:t>
            </a:r>
            <a:r>
              <a:rPr lang="cs-CZ" sz="2400" dirty="0" err="1"/>
              <a:t>RNDr</a:t>
            </a:r>
            <a:r>
              <a:rPr lang="cs-CZ" sz="2400" dirty="0"/>
              <a:t> R. Kolářová, </a:t>
            </a:r>
            <a:r>
              <a:rPr lang="cs-CZ" sz="2400" dirty="0" err="1"/>
              <a:t>PaeDr</a:t>
            </a:r>
            <a:r>
              <a:rPr lang="cs-CZ" sz="2400" dirty="0"/>
              <a:t> F. </a:t>
            </a:r>
            <a:r>
              <a:rPr lang="cs-CZ" sz="2400" dirty="0" err="1"/>
              <a:t>Běloun</a:t>
            </a:r>
            <a:r>
              <a:rPr lang="cs-CZ" sz="2400" dirty="0"/>
              <a:t>, </a:t>
            </a:r>
            <a:r>
              <a:rPr lang="cs-CZ" sz="2400" dirty="0" err="1"/>
              <a:t>RNDr</a:t>
            </a:r>
            <a:r>
              <a:rPr lang="cs-CZ" sz="2400" dirty="0"/>
              <a:t> M. Chytilová, </a:t>
            </a:r>
            <a:r>
              <a:rPr lang="cs-CZ" sz="2400" dirty="0" err="1"/>
              <a:t>RNDr</a:t>
            </a:r>
            <a:r>
              <a:rPr lang="cs-CZ" sz="2400" dirty="0"/>
              <a:t> M. Petera: Tabulky pro základní školy, SPN pedagogické nakladatelství a.s. </a:t>
            </a:r>
            <a:r>
              <a:rPr lang="cs-CZ" sz="2400" dirty="0" smtClean="0"/>
              <a:t>2000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b="1" dirty="0"/>
              <a:t>Materiály jsou určeny pro bezplatné používání pro potřeby výuky a vzdělávání na všech typech škol a školských zařízení. Jakékoliv další využití podléhá autorskému zákonu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96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Pomocný materiál k testu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Jednotky délky</a:t>
            </a:r>
            <a:endParaRPr lang="cs-CZ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1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Tabulka převodů jednotek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280464"/>
              </p:ext>
            </p:extLst>
          </p:nvPr>
        </p:nvGraphicFramePr>
        <p:xfrm>
          <a:off x="1907705" y="1484784"/>
          <a:ext cx="5976664" cy="45259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5"/>
                <a:gridCol w="1036955"/>
                <a:gridCol w="800201"/>
                <a:gridCol w="809906"/>
                <a:gridCol w="808450"/>
                <a:gridCol w="1297017"/>
              </a:tblGrid>
              <a:tr h="1285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 dirty="0">
                          <a:effectLst/>
                        </a:rPr>
                        <a:t> 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effectLst/>
                        </a:rPr>
                        <a:t>km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effectLst/>
                        </a:rPr>
                        <a:t>m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effectLst/>
                        </a:rPr>
                        <a:t>dm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effectLst/>
                        </a:rPr>
                        <a:t>cm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effectLst/>
                        </a:rPr>
                        <a:t>mm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>
                          <a:effectLst/>
                        </a:rPr>
                        <a:t>1 </a:t>
                      </a:r>
                      <a:r>
                        <a:rPr lang="cs-CZ" sz="2100" u="sng">
                          <a:effectLst/>
                        </a:rPr>
                        <a:t>k</a:t>
                      </a:r>
                      <a:r>
                        <a:rPr lang="cs-CZ" sz="2100">
                          <a:effectLst/>
                        </a:rPr>
                        <a:t>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u="sng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10000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100000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000000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>
                          <a:effectLst/>
                        </a:rPr>
                        <a:t>1 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0,004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>
                          <a:effectLst/>
                        </a:rPr>
                        <a:t>1</a:t>
                      </a:r>
                      <a:r>
                        <a:rPr lang="cs-CZ" sz="2100" u="sng">
                          <a:effectLst/>
                        </a:rPr>
                        <a:t>d</a:t>
                      </a:r>
                      <a:r>
                        <a:rPr lang="cs-CZ" sz="2100">
                          <a:effectLst/>
                        </a:rPr>
                        <a:t>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0,0001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u="sng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>
                          <a:effectLst/>
                        </a:rPr>
                        <a:t>1 </a:t>
                      </a:r>
                      <a:r>
                        <a:rPr lang="cs-CZ" sz="2100" u="sng">
                          <a:effectLst/>
                        </a:rPr>
                        <a:t>c</a:t>
                      </a:r>
                      <a:r>
                        <a:rPr lang="cs-CZ" sz="2100">
                          <a:effectLst/>
                        </a:rPr>
                        <a:t>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0,00001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u="sng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</a:tr>
              <a:tr h="66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 </a:t>
                      </a:r>
                      <a:r>
                        <a:rPr lang="cs-CZ" sz="1800" u="sng">
                          <a:effectLst/>
                        </a:rPr>
                        <a:t>m</a:t>
                      </a:r>
                      <a:r>
                        <a:rPr lang="cs-CZ" sz="1800">
                          <a:effectLst/>
                        </a:rPr>
                        <a:t>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0,000001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u="sng" dirty="0">
                          <a:solidFill>
                            <a:schemeClr val="tx1"/>
                          </a:solidFill>
                          <a:effectLst/>
                        </a:rPr>
                        <a:t>0,001</a:t>
                      </a:r>
                      <a:endParaRPr lang="cs-CZ" sz="1800" u="sng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75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Měřím s přesností na 0,1 mm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 descr="C:\Users\ProBook05\AppData\Local\Microsoft\Windows\Temporary Internet Files\Content.IE5\XMY5TV7H\MP90038677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4872058" cy="347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roBook05\AppData\Local\Microsoft\Windows\Temporary Internet Files\Content.IE5\O4D52JY7\MC90035736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3814"/>
            <a:ext cx="1654830" cy="232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3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197</Words>
  <Application>Microsoft Office PowerPoint</Application>
  <PresentationFormat>Předvádění na obrazovce (4:3)</PresentationFormat>
  <Paragraphs>75</Paragraphs>
  <Slides>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Prezentace aplikace PowerPoint</vt:lpstr>
      <vt:lpstr>Prezentace aplikace PowerPoint</vt:lpstr>
      <vt:lpstr>Pomocný materiál k testu</vt:lpstr>
      <vt:lpstr>Tabulka převodů jednotek</vt:lpstr>
      <vt:lpstr>Měřím s přesností na 0,1 mm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Pomocný materiál k testu</dc:title>
  <dc:creator>ProBook05</dc:creator>
  <cp:lastModifiedBy>ProBook05</cp:lastModifiedBy>
  <cp:revision>5</cp:revision>
  <dcterms:created xsi:type="dcterms:W3CDTF">2011-11-13T13:19:05Z</dcterms:created>
  <dcterms:modified xsi:type="dcterms:W3CDTF">2011-11-13T14:02:40Z</dcterms:modified>
</cp:coreProperties>
</file>